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42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56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8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7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46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99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41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27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69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4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91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56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81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66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9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8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6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5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5833-A27C-4064-BCC9-B7CAE737452A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3D92-65E6-47EC-9C8B-213B2FC94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5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CA8EE-2020-4ADE-84CA-239062164C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0083-EA36-4DB7-8C42-159DF87C2C5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1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0766" y="759854"/>
            <a:ext cx="10361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smtClean="0"/>
              <a:t>Deuteronomy </a:t>
            </a:r>
            <a:r>
              <a:rPr lang="en-GB" sz="2200" b="1" smtClean="0"/>
              <a:t>7 is </a:t>
            </a:r>
            <a:r>
              <a:rPr lang="en-GB" sz="2200" b="1" dirty="0" smtClean="0"/>
              <a:t>relevant for us today because it teaches Principles that determine</a:t>
            </a:r>
          </a:p>
          <a:p>
            <a:r>
              <a:rPr lang="en-GB" sz="2200" b="1" dirty="0"/>
              <a:t>t</a:t>
            </a:r>
            <a:r>
              <a:rPr lang="en-GB" sz="2200" b="1" dirty="0" smtClean="0"/>
              <a:t>he success of our Christian walk</a:t>
            </a:r>
            <a:endParaRPr lang="en-GB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00767" y="2073499"/>
            <a:ext cx="11633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In encouraging the people to do what is right – Moses addresses the following </a:t>
            </a:r>
          </a:p>
          <a:p>
            <a:r>
              <a:rPr lang="en-GB" sz="2200" b="1" dirty="0" smtClean="0"/>
              <a:t>significant 9 issues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00766" y="3618963"/>
            <a:ext cx="7205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1) Don’t forget God    </a:t>
            </a:r>
            <a:r>
              <a:rPr lang="en-GB" b="1" dirty="0" smtClean="0">
                <a:solidFill>
                  <a:srgbClr val="FF0000"/>
                </a:solidFill>
              </a:rPr>
              <a:t>(the real God not the idol we sometimes make)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0766" y="4803820"/>
            <a:ext cx="3834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2) Care for the Disadvantaged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00766" y="6091707"/>
            <a:ext cx="10060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3)  No generation stands alone  Moses interprets the past for the sake of the future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3290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8" y="875763"/>
            <a:ext cx="89856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4) Obedience is Essential to success in the Christian Journey   </a:t>
            </a:r>
            <a:r>
              <a:rPr lang="en-GB" b="1" dirty="0" smtClean="0">
                <a:solidFill>
                  <a:srgbClr val="FF0000"/>
                </a:solidFill>
              </a:rPr>
              <a:t>( ** just say Yes)  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008" y="1790163"/>
            <a:ext cx="6020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5) To hear x 50   To do, to keep, to observe x 177 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5008" y="2704563"/>
            <a:ext cx="9118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6) Personal Responsibility for Obedience To God Must be Accepted  </a:t>
            </a:r>
            <a:r>
              <a:rPr lang="en-GB" sz="2200" b="1" dirty="0" smtClean="0">
                <a:solidFill>
                  <a:srgbClr val="FF0000"/>
                </a:solidFill>
              </a:rPr>
              <a:t>*</a:t>
            </a:r>
            <a:r>
              <a:rPr lang="en-GB" sz="2200" b="1" dirty="0" smtClean="0"/>
              <a:t> </a:t>
            </a:r>
            <a:endParaRPr lang="en-GB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75008" y="3670479"/>
            <a:ext cx="8563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7) Be Open to the Future  Egypt, Wilderness and P/L  God is with them</a:t>
            </a:r>
            <a:endParaRPr lang="en-GB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75009" y="4803820"/>
            <a:ext cx="959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8) God Acts among His people   ( we can get used to “ doing “ without His help)</a:t>
            </a:r>
            <a:endParaRPr lang="en-GB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75008" y="5769737"/>
            <a:ext cx="9661564" cy="430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9) The Covenant between God and the people must be renewed    ( He is King ) </a:t>
            </a:r>
            <a:r>
              <a:rPr lang="en-GB" sz="2200" b="1" dirty="0" smtClean="0">
                <a:solidFill>
                  <a:srgbClr val="FF0000"/>
                </a:solidFill>
              </a:rPr>
              <a:t>*</a:t>
            </a:r>
            <a:r>
              <a:rPr lang="en-GB" sz="2200" b="1" dirty="0" smtClean="0"/>
              <a:t> 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50224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406" y="1622738"/>
            <a:ext cx="5299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Separated to God  Chapter 7 : 1 - 5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406" y="3151163"/>
            <a:ext cx="5601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Selected by God   Chapter 7: 6 – 11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407" y="4507606"/>
            <a:ext cx="589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Successful in God   Chapter 7 : 12 - 26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3809" y="579549"/>
            <a:ext cx="5867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This chapter teaches that the Israelites where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45904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11" y="3710646"/>
            <a:ext cx="5532613" cy="31473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74" y="2477093"/>
            <a:ext cx="5687124" cy="426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12" y="0"/>
            <a:ext cx="5532613" cy="3688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338145" y="2174489"/>
            <a:ext cx="3010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What do I see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174" y="412595"/>
            <a:ext cx="58956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Because the story we tell of our lives is not so much about us, as about Him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Songpro</dc:creator>
  <cp:lastModifiedBy>Songpro</cp:lastModifiedBy>
  <cp:revision>8</cp:revision>
  <dcterms:created xsi:type="dcterms:W3CDTF">2019-06-30T05:39:44Z</dcterms:created>
  <dcterms:modified xsi:type="dcterms:W3CDTF">2020-03-15T07:29:32Z</dcterms:modified>
</cp:coreProperties>
</file>