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4" d="100"/>
          <a:sy n="84" d="100"/>
        </p:scale>
        <p:origin x="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05833-A27C-4064-BCC9-B7CAE737452A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93D92-65E6-47EC-9C8B-213B2FC94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427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05833-A27C-4064-BCC9-B7CAE737452A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93D92-65E6-47EC-9C8B-213B2FC94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925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05833-A27C-4064-BCC9-B7CAE737452A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93D92-65E6-47EC-9C8B-213B2FC94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656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085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172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446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1992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541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6276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6696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445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05833-A27C-4064-BCC9-B7CAE737452A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93D92-65E6-47EC-9C8B-213B2FC94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9915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3565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8810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8EE-2020-4ADE-84CA-239062164CF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0083-EA36-4DB7-8C42-159DF87C2C5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650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05833-A27C-4064-BCC9-B7CAE737452A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93D92-65E6-47EC-9C8B-213B2FC94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662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05833-A27C-4064-BCC9-B7CAE737452A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93D92-65E6-47EC-9C8B-213B2FC94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892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05833-A27C-4064-BCC9-B7CAE737452A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93D92-65E6-47EC-9C8B-213B2FC94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181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05833-A27C-4064-BCC9-B7CAE737452A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93D92-65E6-47EC-9C8B-213B2FC94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676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05833-A27C-4064-BCC9-B7CAE737452A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93D92-65E6-47EC-9C8B-213B2FC94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173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05833-A27C-4064-BCC9-B7CAE737452A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93D92-65E6-47EC-9C8B-213B2FC94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06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05833-A27C-4064-BCC9-B7CAE737452A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93D92-65E6-47EC-9C8B-213B2FC94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257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05833-A27C-4064-BCC9-B7CAE737452A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93D92-65E6-47EC-9C8B-213B2FC94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355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CA8EE-2020-4ADE-84CA-239062164CF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40083-EA36-4DB7-8C42-159DF87C2C5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21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0766" y="759854"/>
            <a:ext cx="103610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smtClean="0"/>
              <a:t>Deuteronomy </a:t>
            </a:r>
            <a:r>
              <a:rPr lang="en-GB" sz="2200" b="1" smtClean="0"/>
              <a:t>7 is </a:t>
            </a:r>
            <a:r>
              <a:rPr lang="en-GB" sz="2200" b="1" dirty="0" smtClean="0"/>
              <a:t>relevant for us today because it teaches Principles that determine</a:t>
            </a:r>
          </a:p>
          <a:p>
            <a:r>
              <a:rPr lang="en-GB" sz="2200" b="1" dirty="0"/>
              <a:t>t</a:t>
            </a:r>
            <a:r>
              <a:rPr lang="en-GB" sz="2200" b="1" dirty="0" smtClean="0"/>
              <a:t>he success of our Christian walk</a:t>
            </a:r>
            <a:endParaRPr lang="en-GB" sz="2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300767" y="2073499"/>
            <a:ext cx="116331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In encouraging the people to do what is right – Moses addresses the following </a:t>
            </a:r>
          </a:p>
          <a:p>
            <a:r>
              <a:rPr lang="en-GB" sz="2200" b="1" dirty="0" smtClean="0"/>
              <a:t>significant 9 issues</a:t>
            </a:r>
            <a:endParaRPr lang="en-GB" sz="2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300766" y="3618963"/>
            <a:ext cx="72050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b="1" dirty="0" smtClean="0"/>
              <a:t>1) Don’t forget God    </a:t>
            </a:r>
            <a:r>
              <a:rPr lang="en-GB" b="1" dirty="0" smtClean="0">
                <a:solidFill>
                  <a:srgbClr val="FF0000"/>
                </a:solidFill>
              </a:rPr>
              <a:t>(the real God not the idol we sometimes make)</a:t>
            </a:r>
            <a:endParaRPr lang="en-GB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300766" y="4803820"/>
            <a:ext cx="38347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2) Care for the Disadvantaged</a:t>
            </a:r>
            <a:endParaRPr lang="en-GB" sz="2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00766" y="6091707"/>
            <a:ext cx="100608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3)  No generation stands alone  Moses interprets the past for the sake of the future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2329087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5008" y="875763"/>
            <a:ext cx="89856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b="1" dirty="0" smtClean="0"/>
              <a:t>4) Obedience is Essential to success in the Christian Journey   </a:t>
            </a:r>
            <a:r>
              <a:rPr lang="en-GB" b="1" dirty="0" smtClean="0">
                <a:solidFill>
                  <a:srgbClr val="FF0000"/>
                </a:solidFill>
              </a:rPr>
              <a:t>( ** just say Yes)   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75008" y="1790163"/>
            <a:ext cx="60201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5) To hear x 50   To do, to keep, to observe x 177 </a:t>
            </a:r>
            <a:endParaRPr lang="en-GB" sz="2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75008" y="2704563"/>
            <a:ext cx="91182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6) Personal Responsibility for Obedience To God Must be Accepted  </a:t>
            </a:r>
            <a:r>
              <a:rPr lang="en-GB" sz="2200" b="1" dirty="0" smtClean="0">
                <a:solidFill>
                  <a:srgbClr val="FF0000"/>
                </a:solidFill>
              </a:rPr>
              <a:t>*</a:t>
            </a:r>
            <a:r>
              <a:rPr lang="en-GB" sz="2200" b="1" dirty="0" smtClean="0"/>
              <a:t> </a:t>
            </a:r>
            <a:endParaRPr lang="en-GB" sz="2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75008" y="3670479"/>
            <a:ext cx="85632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7) Be Open to the Future  Egypt, Wilderness and P/L  God is with them</a:t>
            </a:r>
            <a:endParaRPr lang="en-GB" sz="2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75009" y="4803820"/>
            <a:ext cx="95981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8) God Acts among His people   ( we can get used to “ doing “ without His help)</a:t>
            </a:r>
            <a:endParaRPr lang="en-GB" sz="2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275008" y="5769737"/>
            <a:ext cx="9661564" cy="430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9) The Covenant between God and the people must be renewed    ( He is King ) </a:t>
            </a:r>
            <a:r>
              <a:rPr lang="en-GB" sz="2200" b="1" dirty="0" smtClean="0">
                <a:solidFill>
                  <a:srgbClr val="FF0000"/>
                </a:solidFill>
              </a:rPr>
              <a:t>*</a:t>
            </a:r>
            <a:r>
              <a:rPr lang="en-GB" sz="2200" b="1" dirty="0" smtClean="0"/>
              <a:t> 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2502244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4406" y="1622738"/>
            <a:ext cx="52990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Separated to God  Chapter 7 : 1 - 5</a:t>
            </a:r>
            <a:endParaRPr lang="en-GB" sz="28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64406" y="3151163"/>
            <a:ext cx="5601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Selected by God   Chapter 7: 6 – 11 </a:t>
            </a:r>
            <a:endParaRPr lang="en-GB" sz="28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4407" y="4507606"/>
            <a:ext cx="5891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Successful in God   Chapter 7 : 12 - 26</a:t>
            </a:r>
            <a:endParaRPr lang="en-GB" sz="28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03809" y="579549"/>
            <a:ext cx="58678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This chapter teaches that the Israelites where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2459042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511" y="3710646"/>
            <a:ext cx="5532613" cy="314735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74" y="2477093"/>
            <a:ext cx="5687124" cy="426980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512" y="0"/>
            <a:ext cx="5532613" cy="36884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flipH="1">
            <a:off x="1338145" y="2174489"/>
            <a:ext cx="3010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What do I see 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174" y="412595"/>
            <a:ext cx="589567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prstClr val="black"/>
                </a:solidFill>
              </a:rPr>
              <a:t>Because the story we tell of our lives is not so much about us, as about Him</a:t>
            </a:r>
          </a:p>
          <a:p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64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230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Songpro</dc:creator>
  <cp:lastModifiedBy>Songpro</cp:lastModifiedBy>
  <cp:revision>8</cp:revision>
  <dcterms:created xsi:type="dcterms:W3CDTF">2019-06-30T05:39:44Z</dcterms:created>
  <dcterms:modified xsi:type="dcterms:W3CDTF">2020-03-15T07:29:32Z</dcterms:modified>
</cp:coreProperties>
</file>